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Merriweather" charset="0"/>
      <p:regular r:id="rId21"/>
      <p:bold r:id="rId22"/>
      <p:italic r:id="rId23"/>
      <p:boldItalic r:id="rId24"/>
    </p:embeddedFont>
    <p:embeddedFont>
      <p:font typeface="Montserrat" charset="0"/>
      <p:regular r:id="rId25"/>
      <p:bold r:id="rId26"/>
      <p:italic r:id="rId27"/>
      <p:boldItalic r:id="rId28"/>
    </p:embeddedFont>
    <p:embeddedFont>
      <p:font typeface="Lato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-276" y="-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87997393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87997393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062e3f17121d17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062e3f17121d175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062e3f17121d17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062e3f17121d17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062e3f17121d175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062e3f17121d175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062e3f17121d17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062e3f17121d17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062e3f17121d17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062e3f17121d175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062e3f17121d175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062e3f17121d175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062e3f17121d175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062e3f17121d175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062e3f17121d175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062e3f17121d175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EDC6438-5F90-F5E4-7E4D-D51219117E38}"/>
              </a:ext>
            </a:extLst>
          </p:cNvPr>
          <p:cNvSpPr txBox="1"/>
          <p:nvPr/>
        </p:nvSpPr>
        <p:spPr>
          <a:xfrm>
            <a:off x="3114391" y="742384"/>
            <a:ext cx="5730843" cy="21236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masis MT Pro Black" panose="02000000000000000000" pitchFamily="2" charset="0"/>
                <a:ea typeface="Amasis MT Pro Black" panose="02000000000000000000" pitchFamily="2" charset="0"/>
              </a:rPr>
              <a:t>ANALYSIS OF WOMEN       SAFETY IN INDIAN CITIES USING </a:t>
            </a:r>
            <a:r>
              <a:rPr lang="en-US" sz="3600" b="1" dirty="0" smtClean="0">
                <a:solidFill>
                  <a:schemeClr val="bg1"/>
                </a:solidFill>
                <a:latin typeface="Amasis MT Pro Black" panose="02000000000000000000" pitchFamily="2" charset="0"/>
                <a:ea typeface="Amasis MT Pro Black" panose="02000000000000000000" pitchFamily="2" charset="0"/>
              </a:rPr>
              <a:t>MACHINE</a:t>
            </a:r>
            <a:r>
              <a:rPr lang="en-US" sz="3200" b="1" dirty="0" smtClean="0">
                <a:solidFill>
                  <a:schemeClr val="bg1"/>
                </a:solidFill>
                <a:latin typeface="Amasis MT Pro Black" panose="02000000000000000000" pitchFamily="2" charset="0"/>
                <a:ea typeface="Amasis MT Pro Black" panose="02000000000000000000" pitchFamily="2" charset="0"/>
              </a:rPr>
              <a:t> LEARNING ON TWEETS </a:t>
            </a:r>
            <a:endParaRPr lang="en-US" sz="3200" b="1" dirty="0">
              <a:solidFill>
                <a:schemeClr val="bg1"/>
              </a:solidFill>
              <a:latin typeface="Amasis MT Pro Black" panose="02000000000000000000" pitchFamily="2" charset="0"/>
              <a:ea typeface="Amasis MT Pro Black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88" name="Google Shape;288;p26"/>
          <p:cNvSpPr txBox="1"/>
          <p:nvPr/>
        </p:nvSpPr>
        <p:spPr>
          <a:xfrm>
            <a:off x="3550024" y="251400"/>
            <a:ext cx="73152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 </a:t>
            </a:r>
            <a:endParaRPr sz="32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9" name="Google Shape;289;p26"/>
          <p:cNvPicPr preferRelativeResize="0"/>
          <p:nvPr/>
        </p:nvPicPr>
        <p:blipFill rotWithShape="1">
          <a:blip r:embed="rId3">
            <a:alphaModFix/>
          </a:blip>
          <a:srcRect l="17586" t="19076" r="9500" b="16189"/>
          <a:stretch/>
        </p:blipFill>
        <p:spPr>
          <a:xfrm>
            <a:off x="1264244" y="1176082"/>
            <a:ext cx="7315200" cy="35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7"/>
          <p:cNvPicPr preferRelativeResize="0"/>
          <p:nvPr/>
        </p:nvPicPr>
        <p:blipFill rotWithShape="1">
          <a:blip r:embed="rId3">
            <a:alphaModFix/>
          </a:blip>
          <a:srcRect l="12403" r="5454" b="6942"/>
          <a:stretch/>
        </p:blipFill>
        <p:spPr>
          <a:xfrm>
            <a:off x="787702" y="320375"/>
            <a:ext cx="7568576" cy="45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8"/>
          <p:cNvPicPr preferRelativeResize="0"/>
          <p:nvPr/>
        </p:nvPicPr>
        <p:blipFill rotWithShape="1">
          <a:blip r:embed="rId3">
            <a:alphaModFix/>
          </a:blip>
          <a:srcRect l="7132" r="8056" b="8842"/>
          <a:stretch/>
        </p:blipFill>
        <p:spPr>
          <a:xfrm>
            <a:off x="748150" y="443975"/>
            <a:ext cx="7708749" cy="425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9"/>
          <p:cNvPicPr preferRelativeResize="0"/>
          <p:nvPr/>
        </p:nvPicPr>
        <p:blipFill rotWithShape="1">
          <a:blip r:embed="rId3">
            <a:alphaModFix/>
          </a:blip>
          <a:srcRect b="6942"/>
          <a:stretch/>
        </p:blipFill>
        <p:spPr>
          <a:xfrm>
            <a:off x="516088" y="320388"/>
            <a:ext cx="8111824" cy="45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/>
          <p:cNvPicPr preferRelativeResize="0"/>
          <p:nvPr/>
        </p:nvPicPr>
        <p:blipFill rotWithShape="1">
          <a:blip r:embed="rId3">
            <a:alphaModFix/>
          </a:blip>
          <a:srcRect b="11371"/>
          <a:stretch/>
        </p:blipFill>
        <p:spPr>
          <a:xfrm>
            <a:off x="581887" y="427425"/>
            <a:ext cx="7980224" cy="428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>
            <a:spLocks noGrp="1"/>
          </p:cNvSpPr>
          <p:nvPr>
            <p:ph type="title"/>
          </p:nvPr>
        </p:nvSpPr>
        <p:spPr>
          <a:xfrm>
            <a:off x="2908811" y="27324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r>
              <a:rPr lang="en-GB"/>
              <a:t> </a:t>
            </a:r>
            <a:endParaRPr/>
          </a:p>
        </p:txBody>
      </p:sp>
      <p:pic>
        <p:nvPicPr>
          <p:cNvPr id="315" name="Google Shape;315;p31"/>
          <p:cNvPicPr preferRelativeResize="0"/>
          <p:nvPr/>
        </p:nvPicPr>
        <p:blipFill rotWithShape="1">
          <a:blip r:embed="rId3">
            <a:alphaModFix/>
          </a:blip>
          <a:srcRect l="17994" t="26608" r="8259" b="14508"/>
          <a:stretch/>
        </p:blipFill>
        <p:spPr>
          <a:xfrm>
            <a:off x="1292650" y="1187350"/>
            <a:ext cx="7038899" cy="34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2105088" y="379896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latin typeface="Merriweather"/>
                <a:ea typeface="Merriweather"/>
                <a:cs typeface="Merriweather"/>
                <a:sym typeface="Merriweather"/>
              </a:rPr>
              <a:t>FUTURE ENHANCEMENT</a:t>
            </a:r>
            <a:r>
              <a:rPr lang="en-GB"/>
              <a:t> </a:t>
            </a:r>
            <a:endParaRPr/>
          </a:p>
        </p:txBody>
      </p:sp>
      <p:pic>
        <p:nvPicPr>
          <p:cNvPr id="321" name="Google Shape;321;p32"/>
          <p:cNvPicPr preferRelativeResize="0"/>
          <p:nvPr/>
        </p:nvPicPr>
        <p:blipFill rotWithShape="1">
          <a:blip r:embed="rId3">
            <a:alphaModFix/>
          </a:blip>
          <a:srcRect l="16735" t="31906" r="8554" b="25110"/>
          <a:stretch/>
        </p:blipFill>
        <p:spPr>
          <a:xfrm>
            <a:off x="1385450" y="1484150"/>
            <a:ext cx="7391975" cy="24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 txBox="1">
            <a:spLocks noGrp="1"/>
          </p:cNvSpPr>
          <p:nvPr>
            <p:ph type="title"/>
          </p:nvPr>
        </p:nvSpPr>
        <p:spPr>
          <a:xfrm>
            <a:off x="3070882" y="31062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latin typeface="Merriweather"/>
                <a:ea typeface="Merriweather"/>
                <a:cs typeface="Merriweather"/>
                <a:sym typeface="Merriweather"/>
              </a:rPr>
              <a:t>REFERENCES</a:t>
            </a:r>
            <a:r>
              <a:rPr lang="en-GB"/>
              <a:t> </a:t>
            </a:r>
            <a:endParaRPr/>
          </a:p>
        </p:txBody>
      </p:sp>
      <p:pic>
        <p:nvPicPr>
          <p:cNvPr id="327" name="Google Shape;327;p33"/>
          <p:cNvPicPr preferRelativeResize="0"/>
          <p:nvPr/>
        </p:nvPicPr>
        <p:blipFill rotWithShape="1">
          <a:blip r:embed="rId3">
            <a:alphaModFix/>
          </a:blip>
          <a:srcRect l="18271" t="17087" r="8990" b="13622"/>
          <a:stretch/>
        </p:blipFill>
        <p:spPr>
          <a:xfrm>
            <a:off x="1375800" y="1224725"/>
            <a:ext cx="7199775" cy="351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>
            <a:spLocks noGrp="1"/>
          </p:cNvSpPr>
          <p:nvPr>
            <p:ph type="ctrTitle"/>
          </p:nvPr>
        </p:nvSpPr>
        <p:spPr>
          <a:xfrm>
            <a:off x="3897369" y="21880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>
                <a:latin typeface="Merriweather"/>
                <a:ea typeface="Merriweather"/>
                <a:cs typeface="Merriweather"/>
                <a:sym typeface="Merriweather"/>
              </a:rPr>
              <a:t>THANK YOU</a:t>
            </a:r>
            <a:endParaRPr sz="54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278568" y="282655"/>
            <a:ext cx="43140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latin typeface="Merriweather"/>
                <a:ea typeface="Merriweather"/>
                <a:cs typeface="Merriweather"/>
                <a:sym typeface="Merriweather"/>
              </a:rPr>
              <a:t>Contents</a:t>
            </a:r>
            <a:r>
              <a:rPr lang="en-GB" sz="4400" b="1"/>
              <a:t> </a:t>
            </a:r>
            <a:endParaRPr sz="4400" b="1"/>
          </a:p>
        </p:txBody>
      </p:sp>
      <p:sp>
        <p:nvSpPr>
          <p:cNvPr id="235" name="Google Shape;235;p18"/>
          <p:cNvSpPr txBox="1"/>
          <p:nvPr/>
        </p:nvSpPr>
        <p:spPr>
          <a:xfrm>
            <a:off x="278575" y="1185899"/>
            <a:ext cx="4601100" cy="6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erriweather"/>
              <a:buChar char="●"/>
            </a:pPr>
            <a:r>
              <a:rPr lang="en-GB" sz="2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ABSTRACT</a:t>
            </a:r>
            <a:endParaRPr sz="23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erriweather"/>
              <a:buChar char="●"/>
            </a:pPr>
            <a:r>
              <a:rPr lang="en-GB" sz="2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 </a:t>
            </a:r>
            <a:endParaRPr sz="23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erriweather"/>
              <a:buChar char="●"/>
            </a:pPr>
            <a:r>
              <a:rPr lang="en-GB" sz="2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LITERATURE SURVEY </a:t>
            </a:r>
            <a:endParaRPr sz="23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erriweather"/>
              <a:buChar char="●"/>
            </a:pPr>
            <a:r>
              <a:rPr lang="en-GB" sz="2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PROPOSED SYSTEMS </a:t>
            </a:r>
            <a:endParaRPr sz="23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erriweather"/>
              <a:buChar char="●"/>
            </a:pPr>
            <a:r>
              <a:rPr lang="en-GB" sz="2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ALGORITHM </a:t>
            </a:r>
            <a:endParaRPr sz="23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erriweather"/>
              <a:buChar char="●"/>
            </a:pPr>
            <a:r>
              <a:rPr lang="en-GB" sz="2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 </a:t>
            </a:r>
            <a:endParaRPr sz="23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erriweather"/>
              <a:buChar char="●"/>
            </a:pPr>
            <a:r>
              <a:rPr lang="en-GB" sz="2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 </a:t>
            </a:r>
            <a:endParaRPr sz="23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erriweather"/>
              <a:buChar char="●"/>
            </a:pPr>
            <a:r>
              <a:rPr lang="en-GB" sz="2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FUTURE  ENHANCEMENT </a:t>
            </a:r>
            <a:endParaRPr sz="23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erriweather"/>
              <a:buChar char="●"/>
            </a:pPr>
            <a:r>
              <a:rPr lang="en-GB" sz="2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REFERENCES </a:t>
            </a:r>
            <a:endParaRPr sz="23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/>
        </p:nvSpPr>
        <p:spPr>
          <a:xfrm>
            <a:off x="2070149" y="300762"/>
            <a:ext cx="50037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ABSTRACT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914400" y="2150229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914400" y="2150224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19"/>
          <p:cNvPicPr preferRelativeResize="0"/>
          <p:nvPr/>
        </p:nvPicPr>
        <p:blipFill rotWithShape="1">
          <a:blip r:embed="rId3">
            <a:alphaModFix/>
          </a:blip>
          <a:srcRect l="17605" t="16801" r="8795" b="15858"/>
          <a:stretch/>
        </p:blipFill>
        <p:spPr>
          <a:xfrm>
            <a:off x="1320950" y="1124700"/>
            <a:ext cx="7315200" cy="34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/>
        </p:nvSpPr>
        <p:spPr>
          <a:xfrm rot="-747" flipH="1">
            <a:off x="1810645" y="336467"/>
            <a:ext cx="55227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32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914400" y="2150224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0" name="Google Shape;250;p20"/>
          <p:cNvPicPr preferRelativeResize="0"/>
          <p:nvPr/>
        </p:nvPicPr>
        <p:blipFill rotWithShape="1">
          <a:blip r:embed="rId3">
            <a:alphaModFix/>
          </a:blip>
          <a:srcRect l="18881" t="19310" r="8327" b="8445"/>
          <a:stretch/>
        </p:blipFill>
        <p:spPr>
          <a:xfrm>
            <a:off x="1291924" y="1281325"/>
            <a:ext cx="7519577" cy="334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>
            <a:spLocks noGrp="1"/>
          </p:cNvSpPr>
          <p:nvPr>
            <p:ph type="title"/>
          </p:nvPr>
        </p:nvSpPr>
        <p:spPr>
          <a:xfrm>
            <a:off x="2565190" y="219523"/>
            <a:ext cx="57432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latin typeface="Merriweather"/>
                <a:ea typeface="Merriweather"/>
                <a:cs typeface="Merriweather"/>
                <a:sym typeface="Merriweather"/>
              </a:rPr>
              <a:t>LITERATURE SURVEY</a:t>
            </a:r>
            <a:r>
              <a:rPr lang="en-GB"/>
              <a:t> </a:t>
            </a:r>
            <a:endParaRPr/>
          </a:p>
        </p:txBody>
      </p:sp>
      <p:sp>
        <p:nvSpPr>
          <p:cNvPr id="256" name="Google Shape;256;p2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57" name="Google Shape;257;p21"/>
          <p:cNvPicPr preferRelativeResize="0"/>
          <p:nvPr/>
        </p:nvPicPr>
        <p:blipFill rotWithShape="1">
          <a:blip r:embed="rId3">
            <a:alphaModFix/>
          </a:blip>
          <a:srcRect l="17140" t="22609" r="8976" b="21825"/>
          <a:stretch/>
        </p:blipFill>
        <p:spPr>
          <a:xfrm>
            <a:off x="1316171" y="1136068"/>
            <a:ext cx="7512125" cy="33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/>
          <p:nvPr/>
        </p:nvSpPr>
        <p:spPr>
          <a:xfrm>
            <a:off x="1828804" y="252153"/>
            <a:ext cx="73152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 IDENTIFICATION </a:t>
            </a:r>
            <a:endParaRPr sz="32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 rotWithShape="1">
          <a:blip r:embed="rId3">
            <a:alphaModFix/>
          </a:blip>
          <a:srcRect l="17404" t="22516" r="10735" b="60218"/>
          <a:stretch/>
        </p:blipFill>
        <p:spPr>
          <a:xfrm>
            <a:off x="1551700" y="1335775"/>
            <a:ext cx="7022027" cy="12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2"/>
          <p:cNvSpPr/>
          <p:nvPr/>
        </p:nvSpPr>
        <p:spPr>
          <a:xfrm>
            <a:off x="5652650" y="3683175"/>
            <a:ext cx="3494224" cy="1462906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/>
        </p:nvSpPr>
        <p:spPr>
          <a:xfrm>
            <a:off x="2621531" y="218359"/>
            <a:ext cx="73152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PROPOSED SYSTEM</a:t>
            </a:r>
            <a:endParaRPr sz="32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70" name="Google Shape;270;p23"/>
          <p:cNvPicPr preferRelativeResize="0"/>
          <p:nvPr/>
        </p:nvPicPr>
        <p:blipFill rotWithShape="1">
          <a:blip r:embed="rId3">
            <a:alphaModFix/>
          </a:blip>
          <a:srcRect l="18035" t="21173" r="9474" b="16016"/>
          <a:stretch/>
        </p:blipFill>
        <p:spPr>
          <a:xfrm>
            <a:off x="1417397" y="1192077"/>
            <a:ext cx="6948049" cy="35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/>
          <p:nvPr/>
        </p:nvSpPr>
        <p:spPr>
          <a:xfrm>
            <a:off x="3109067" y="281894"/>
            <a:ext cx="73152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ADVANTAGES</a:t>
            </a:r>
            <a:r>
              <a:rPr lang="en-GB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6" name="Google Shape;276;p24"/>
          <p:cNvPicPr preferRelativeResize="0"/>
          <p:nvPr/>
        </p:nvPicPr>
        <p:blipFill rotWithShape="1">
          <a:blip r:embed="rId3">
            <a:alphaModFix/>
          </a:blip>
          <a:srcRect l="17024" t="32720" r="11953" b="35068"/>
          <a:stretch/>
        </p:blipFill>
        <p:spPr>
          <a:xfrm>
            <a:off x="1365200" y="1371600"/>
            <a:ext cx="7315200" cy="267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/>
          <p:nvPr/>
        </p:nvSpPr>
        <p:spPr>
          <a:xfrm>
            <a:off x="3144276" y="268284"/>
            <a:ext cx="52227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ALGORITHM </a:t>
            </a:r>
            <a:endParaRPr sz="32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2" name="Google Shape;282;p25"/>
          <p:cNvPicPr preferRelativeResize="0"/>
          <p:nvPr/>
        </p:nvPicPr>
        <p:blipFill rotWithShape="1">
          <a:blip r:embed="rId3">
            <a:alphaModFix/>
          </a:blip>
          <a:srcRect l="17645" t="18373" r="13398" b="24988"/>
          <a:stretch/>
        </p:blipFill>
        <p:spPr>
          <a:xfrm>
            <a:off x="1356577" y="1203077"/>
            <a:ext cx="7245925" cy="342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</Words>
  <Application>Microsoft Office PowerPoint</Application>
  <PresentationFormat>On-screen Show (16:9)</PresentationFormat>
  <Paragraphs>30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Amasis MT Pro Black</vt:lpstr>
      <vt:lpstr>Merriweather</vt:lpstr>
      <vt:lpstr>Montserrat</vt:lpstr>
      <vt:lpstr>Lato</vt:lpstr>
      <vt:lpstr>Focus</vt:lpstr>
      <vt:lpstr>Slide 1</vt:lpstr>
      <vt:lpstr>Contents </vt:lpstr>
      <vt:lpstr>Slide 3</vt:lpstr>
      <vt:lpstr>Slide 4</vt:lpstr>
      <vt:lpstr>LITERATURE SURVEY 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CONCLUSION </vt:lpstr>
      <vt:lpstr>FUTURE ENHANCEMENT </vt:lpstr>
      <vt:lpstr>REFERENCES 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WOMEN SAFETY IN INDIAN CITIES USING DEEP LEARNING ON TWEETS</dc:title>
  <dc:creator>sharath raj</dc:creator>
  <cp:lastModifiedBy>SHARATH</cp:lastModifiedBy>
  <cp:revision>5</cp:revision>
  <dcterms:modified xsi:type="dcterms:W3CDTF">2023-01-26T10:45:47Z</dcterms:modified>
</cp:coreProperties>
</file>